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C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6" autoAdjust="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ru.wikipedia.org/wiki/%D0%A4%D0%BE%D0%BD%D1%82%D0%B0%D0%BD%D0%BA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институт\марины\институт\диплом\фото\новые\aiPa_LR0i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2924944"/>
            <a:ext cx="70567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Тема занятия</a:t>
            </a:r>
          </a:p>
          <a:p>
            <a:pPr algn="ctr"/>
            <a:endParaRPr lang="ru-RU" sz="4000" dirty="0" smtClean="0">
              <a:latin typeface="Book Antiqua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rgbClr val="232C12"/>
                </a:solidFill>
                <a:latin typeface="Book Antiqua" pitchFamily="18" charset="0"/>
                <a:cs typeface="Times New Roman" pitchFamily="18" charset="0"/>
              </a:rPr>
              <a:t>Искусство </a:t>
            </a:r>
            <a:r>
              <a:rPr lang="ru-RU" sz="4000" dirty="0" smtClean="0">
                <a:solidFill>
                  <a:srgbClr val="232C12"/>
                </a:solidFill>
                <a:latin typeface="Book Antiqua" pitchFamily="18" charset="0"/>
                <a:cs typeface="Times New Roman" pitchFamily="18" charset="0"/>
              </a:rPr>
              <a:t>России</a:t>
            </a:r>
          </a:p>
          <a:p>
            <a:pPr algn="ctr"/>
            <a:r>
              <a:rPr lang="ru-RU" sz="4000" dirty="0" smtClean="0">
                <a:solidFill>
                  <a:srgbClr val="232C12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232C12"/>
                </a:solidFill>
                <a:latin typeface="Book Antiqua" pitchFamily="18" charset="0"/>
                <a:cs typeface="Times New Roman" pitchFamily="18" charset="0"/>
              </a:rPr>
              <a:t>XVIII</a:t>
            </a:r>
            <a:r>
              <a:rPr lang="ru-RU" sz="4000" dirty="0" smtClean="0">
                <a:solidFill>
                  <a:srgbClr val="232C12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232C12"/>
                </a:solidFill>
                <a:latin typeface="Book Antiqua" pitchFamily="18" charset="0"/>
                <a:cs typeface="Times New Roman" pitchFamily="18" charset="0"/>
              </a:rPr>
              <a:t>века</a:t>
            </a:r>
            <a:endParaRPr lang="ru-RU" sz="4000" dirty="0">
              <a:solidFill>
                <a:srgbClr val="232C12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6995" y="2060848"/>
            <a:ext cx="5152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Информационно-образовательный центр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«Русский музей: виртуальный филиал»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899592" y="3933056"/>
          <a:ext cx="6096000" cy="109728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b="1"/>
                        <a:t>М. И. Махаев</a:t>
                      </a: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5D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b="1"/>
                        <a:t>Вид на </a:t>
                      </a:r>
                      <a:r>
                        <a:rPr lang="ru-RU" b="1" u="none" strike="noStrike">
                          <a:solidFill>
                            <a:srgbClr val="0B0080"/>
                          </a:solidFill>
                          <a:hlinkClick r:id="rId2" tooltip="Фонтанка"/>
                        </a:rPr>
                        <a:t>Фонтанку</a:t>
                      </a:r>
                      <a:r>
                        <a:rPr lang="ru-RU"/>
                        <a:t>. 1753</a:t>
                      </a: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5D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/>
                        <a:t>Гравюра</a:t>
                      </a: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5D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C:\Users\User\Desktop\институт\марины\институт\диплом\фото\новые\vB2j5CAKqY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2050" name="Picture 2" descr="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04664"/>
            <a:ext cx="6932294" cy="511256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2440" y="5733256"/>
            <a:ext cx="8393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М.И. Махаев.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«Вид на Фонтанку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». 1753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Бумага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, гравюра резцом, акварель. 51.5х69.5 см. Государственный Эрмитаж.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институт\марины\институт\диплом\фото\новые\vB2j5CAKqY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Иван Никитин – основатель русской школы портретной живописи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1028" name="Picture 4" descr="Портрет гетмана. Иван Никитич Никит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56792"/>
            <a:ext cx="2979527" cy="4003204"/>
          </a:xfrm>
          <a:prstGeom prst="rect">
            <a:avLst/>
          </a:prstGeom>
          <a:noFill/>
        </p:spPr>
      </p:pic>
      <p:pic>
        <p:nvPicPr>
          <p:cNvPr id="1030" name="Picture 6" descr="Портрет государственного канцлера графа Гавриила Ивановича Головкина. 1720-е. Холст, масло. 91х73. Иван Никитич Никит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556792"/>
            <a:ext cx="3240360" cy="402924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932040" y="5661248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«Портрет государственного 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канцлера графа Гавриила Ивановича Головкина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1720</a:t>
            </a:r>
            <a:endParaRPr lang="ru-RU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5733256"/>
            <a:ext cx="35878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«Портрет напольного гетмана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1720</a:t>
            </a:r>
            <a:endParaRPr lang="ru-RU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институт\марины\институт\диплом\фото\новые\vB2j5CAKqY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  <p:pic>
        <p:nvPicPr>
          <p:cNvPr id="16386" name="Picture 2" descr="http://smallbay.ru/images7/matveev_andrey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3456384" cy="4286673"/>
          </a:xfrm>
          <a:prstGeom prst="rect">
            <a:avLst/>
          </a:prstGeom>
          <a:noFill/>
        </p:spPr>
      </p:pic>
      <p:pic>
        <p:nvPicPr>
          <p:cNvPr id="16388" name="Picture 4" descr="http://smallbay.ru/images7/matveev_andrey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484784"/>
            <a:ext cx="4464496" cy="42484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31640" y="404664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Андрей Матвеев – основоположник русской портретной живописи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XVIII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 в.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5661248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«Портрет Петра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1724-1725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5805264"/>
            <a:ext cx="24537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«Автопортрет с женой 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Ириной Степановной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1729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институт\марины\институт\диплом\фото\новые\vB2j5CAKqY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  <p:pic>
        <p:nvPicPr>
          <p:cNvPr id="17412" name="Picture 4" descr="Картинки по запросу Портрет Екатерины 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39137"/>
            <a:ext cx="2304256" cy="350203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5085184"/>
            <a:ext cx="2232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Ф. Рокотов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«Портрет 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Екатерины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II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1780</a:t>
            </a:r>
            <a:endParaRPr lang="ru-RU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7414" name="Picture 6" descr="Картинки по запросу портрет екатерины хрущевой и княжны екатерины хованско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412776"/>
            <a:ext cx="2736304" cy="357447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013217" y="5157192"/>
            <a:ext cx="29851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Д. Левицкий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«Портрет Е.Н.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Хрущовой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и Е.Н. Хованской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1773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17416" name="Picture 8" descr="Владимир Лукич Боровиковский. Екатерина II на прогулке в Царскосельском парке с Чесменской колонной на заднем фо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412776"/>
            <a:ext cx="2381665" cy="352839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012160" y="5085184"/>
            <a:ext cx="2987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В.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Боровиковский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Екатерина II на прогулке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 в Царскосельском парке 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с Чесменской колонной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 на заднем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фоне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1794</a:t>
            </a:r>
            <a:endParaRPr lang="ru-RU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332656"/>
            <a:ext cx="82954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Русская портретная живопись </a:t>
            </a:r>
          </a:p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второй половины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XVIII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 в.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институт\марины\институт\диплом\фото\новые\vB2j5CAKqY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0907" y="260648"/>
            <a:ext cx="64443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Мастер русской скульптуры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XVIII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 в.  </a:t>
            </a:r>
          </a:p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Карло Растрелли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8438" name="Picture 6" descr="Файл:Б.К. Растрелли. Бюст Петра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4958"/>
            <a:ext cx="2808312" cy="425501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03648" y="5877272"/>
            <a:ext cx="1580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Бюст Петра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I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1719</a:t>
            </a:r>
            <a:endParaRPr lang="ru-RU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18442" name="Picture 10" descr="Растрелли К.Б. Анна Иоанновна с арапчонком. 1741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412776"/>
            <a:ext cx="5053944" cy="424847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427984" y="5877272"/>
            <a:ext cx="3602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Анна Иоанновна с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арапчонком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1741</a:t>
            </a:r>
            <a:endParaRPr lang="ru-RU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институт\марины\институт\диплом\фото\новые\vB2j5CAKqY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  <p:pic>
        <p:nvPicPr>
          <p:cNvPr id="19458" name="Picture 2" descr="http://opeterburge.ru/images/photo_gallery/Dostoprimechatelnosti/1024-97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98093"/>
            <a:ext cx="3312368" cy="21428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3212976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Академия художеств</a:t>
            </a:r>
            <a:endParaRPr lang="en-US" dirty="0" smtClean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://opeterburge.ru/images/article/44712e30b9d14e8498d00c1578921d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83798"/>
            <a:ext cx="3384376" cy="205717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0" y="3212976"/>
            <a:ext cx="3717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Здание двенадцати коллегий</a:t>
            </a:r>
            <a:endParaRPr lang="ru-RU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19462" name="Picture 6" descr="Картинки по запросу адмиралтейство спб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825750"/>
            <a:ext cx="3384376" cy="212353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99592" y="6093296"/>
            <a:ext cx="2940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Главное Адмиралтейство</a:t>
            </a:r>
            <a:endParaRPr lang="en-US" dirty="0" smtClean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9464" name="Picture 8" descr="http://opeterburge.ru/images/photo_gallery/Dostoprimechatelnosti/Kunstkamera_SPB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789040"/>
            <a:ext cx="3510390" cy="216023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796136" y="6093296"/>
            <a:ext cx="160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Кунсткамера</a:t>
            </a:r>
            <a:endParaRPr lang="ru-RU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260648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В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XVIII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веке в России появляются здания научного, образовательного, административного назначения.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163</Words>
  <Application>Microsoft Office PowerPoint</Application>
  <PresentationFormat>Экран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Иван Никитин – основатель русской школы портретной живописи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Георгиевна</dc:creator>
  <cp:lastModifiedBy>Ольга Георгиевна</cp:lastModifiedBy>
  <cp:revision>42</cp:revision>
  <dcterms:created xsi:type="dcterms:W3CDTF">2019-09-18T07:10:40Z</dcterms:created>
  <dcterms:modified xsi:type="dcterms:W3CDTF">2019-09-26T08:17:51Z</dcterms:modified>
</cp:coreProperties>
</file>